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3" r:id="rId2"/>
    <p:sldId id="257" r:id="rId3"/>
    <p:sldId id="259" r:id="rId4"/>
    <p:sldId id="298" r:id="rId5"/>
    <p:sldId id="310" r:id="rId6"/>
    <p:sldId id="311" r:id="rId7"/>
    <p:sldId id="312" r:id="rId8"/>
    <p:sldId id="299" r:id="rId9"/>
    <p:sldId id="314" r:id="rId10"/>
    <p:sldId id="300" r:id="rId11"/>
    <p:sldId id="315" r:id="rId12"/>
    <p:sldId id="313" r:id="rId13"/>
    <p:sldId id="301" r:id="rId14"/>
    <p:sldId id="319" r:id="rId15"/>
    <p:sldId id="316" r:id="rId16"/>
    <p:sldId id="303" r:id="rId17"/>
    <p:sldId id="317" r:id="rId18"/>
    <p:sldId id="302" r:id="rId19"/>
    <p:sldId id="304" r:id="rId20"/>
    <p:sldId id="318" r:id="rId21"/>
    <p:sldId id="320" r:id="rId22"/>
    <p:sldId id="32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31F43-7459-43B6-AE1A-4277BAE8E5B0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FD146-1F14-4F19-BF92-CD67642E7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5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1F4EDC5-0FB3-4A9E-BFBD-61AFCCFD1E82}" type="slidenum">
              <a:rPr lang="en-US" sz="1200" smtClean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5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0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6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0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2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2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6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0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2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5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5C58A-3517-401A-9FE9-21868FA4F4E6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4AFFE-7A86-4CAA-83B9-C468A5AC0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2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190001" y="3543304"/>
            <a:ext cx="5783816" cy="20002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2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vi-VN" sz="27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MÔN</a:t>
            </a:r>
            <a:r>
              <a:rPr lang="en-US" sz="27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TỰ NHIÊN XÃ HỘI </a:t>
            </a:r>
            <a:endParaRPr lang="vi-VN" sz="27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 eaLnBrk="1" hangingPunct="1">
              <a:defRPr/>
            </a:pPr>
            <a:r>
              <a:rPr lang="vi-VN" sz="2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sz="2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5:</a:t>
            </a:r>
            <a:r>
              <a:rPr lang="vi-VN" sz="2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ÔN TẬP CHỦ ĐỀ GIA ĐÌNH </a:t>
            </a:r>
            <a:r>
              <a:rPr lang="en-US" sz="2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( T2)  </a:t>
            </a:r>
            <a:endParaRPr lang="vi-VN" sz="3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3638551" y="2140745"/>
            <a:ext cx="53351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defRPr/>
            </a:pPr>
            <a:r>
              <a:rPr lang="vi-VN" sz="2100" dirty="0">
                <a:solidFill>
                  <a:prstClr val="black"/>
                </a:solidFill>
                <a:latin typeface=".VnTime" pitchFamily="34" charset="0"/>
              </a:rPr>
              <a:t> DẠY TRỰC TUYẾN</a:t>
            </a:r>
          </a:p>
          <a:p>
            <a:pPr algn="ctr">
              <a:defRPr/>
            </a:pPr>
            <a:r>
              <a:rPr lang="en-US" sz="2700" dirty="0">
                <a:solidFill>
                  <a:srgbClr val="FF0000"/>
                </a:solidFill>
                <a:latin typeface=".VnTime" pitchFamily="34" charset="0"/>
              </a:rPr>
              <a:t>LỚP MỘT</a:t>
            </a:r>
            <a:endParaRPr lang="vi-VN" sz="2700" dirty="0">
              <a:solidFill>
                <a:srgbClr val="FF00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vi-VN" sz="2400" dirty="0">
                <a:solidFill>
                  <a:prstClr val="black"/>
                </a:solidFill>
                <a:latin typeface=".VnTime" pitchFamily="34" charset="0"/>
              </a:rPr>
              <a:t>-----o0o-----</a:t>
            </a:r>
            <a:endParaRPr lang="vi-VN" sz="21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  <a:headEnd/>
            <a:tailEnd/>
          </a:ln>
          <a:extLst/>
        </p:spPr>
        <p:txBody>
          <a:bodyPr wrap="none" rtlCol="0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UỶ BAN NHÂN DÂN QUẬN </a:t>
            </a:r>
            <a:r>
              <a:rPr lang="vi-VN" altLang="vi-VN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TÂN BÌNH</a:t>
            </a:r>
            <a:r>
              <a:rPr lang="en-US" altLang="vi-VN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en-US" altLang="vi-VN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vi-VN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</a:t>
            </a:r>
            <a:r>
              <a:rPr lang="vi-VN" altLang="vi-VN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ường Tiểu học YÊN THẾ</a:t>
            </a:r>
            <a:endParaRPr lang="en-US" altLang="vi-VN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9418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6804" y="1415971"/>
            <a:ext cx="8362225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Nêu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cảm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nhận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về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căn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phòng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yêu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thích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trong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ngôi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nhà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.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850" y="273269"/>
            <a:ext cx="389241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Hoạt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động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2: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51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0" y="694753"/>
            <a:ext cx="10515600" cy="3696890"/>
          </a:xfrm>
        </p:spPr>
      </p:pic>
    </p:spTree>
    <p:extLst>
      <p:ext uri="{BB962C8B-B14F-4D97-AF65-F5344CB8AC3E}">
        <p14:creationId xmlns:p14="http://schemas.microsoft.com/office/powerpoint/2010/main" val="10349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635478" y="1311836"/>
            <a:ext cx="10921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Sống Cho Bé - An Toàn Khi Ở Nhà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145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Nghỉ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1383" cy="6858000"/>
          </a:xfrm>
        </p:spPr>
      </p:pic>
      <p:sp>
        <p:nvSpPr>
          <p:cNvPr id="5" name="Rectangle 4"/>
          <p:cNvSpPr/>
          <p:nvPr/>
        </p:nvSpPr>
        <p:spPr>
          <a:xfrm>
            <a:off x="4801572" y="1517933"/>
            <a:ext cx="6981019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Xử</a:t>
            </a:r>
            <a:r>
              <a:rPr lang="en-US" sz="7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70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lý</a:t>
            </a:r>
            <a:r>
              <a:rPr lang="en-US" sz="7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70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tình</a:t>
            </a:r>
            <a:r>
              <a:rPr lang="en-US" sz="7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70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huống</a:t>
            </a:r>
            <a:endParaRPr lang="en-US" sz="7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3180" y="229478"/>
            <a:ext cx="389241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Hoạt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3: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09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13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9506" y="201706"/>
            <a:ext cx="69386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93802"/>
            <a:ext cx="10058400" cy="366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3871"/>
          </a:xfrm>
        </p:spPr>
      </p:pic>
    </p:spTree>
    <p:extLst>
      <p:ext uri="{BB962C8B-B14F-4D97-AF65-F5344CB8AC3E}">
        <p14:creationId xmlns:p14="http://schemas.microsoft.com/office/powerpoint/2010/main" val="41987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077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67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6726" y="611017"/>
            <a:ext cx="25209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Tr. 24 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13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3381" y="0"/>
            <a:ext cx="69386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33" y="0"/>
            <a:ext cx="4975453" cy="6864439"/>
          </a:xfrm>
        </p:spPr>
      </p:pic>
      <p:sp>
        <p:nvSpPr>
          <p:cNvPr id="5" name="TextBox 4"/>
          <p:cNvSpPr txBox="1"/>
          <p:nvPr/>
        </p:nvSpPr>
        <p:spPr>
          <a:xfrm>
            <a:off x="7837714" y="5512525"/>
            <a:ext cx="22965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Tr.18 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28" y="0"/>
            <a:ext cx="9521042" cy="6858000"/>
          </a:xfrm>
        </p:spPr>
      </p:pic>
    </p:spTree>
    <p:extLst>
      <p:ext uri="{BB962C8B-B14F-4D97-AF65-F5344CB8AC3E}">
        <p14:creationId xmlns:p14="http://schemas.microsoft.com/office/powerpoint/2010/main" val="26626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3838" y="498140"/>
            <a:ext cx="245451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endParaRPr lang="en-US" sz="7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4742" y="1537062"/>
            <a:ext cx="55948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7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7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3717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01067" y="1685926"/>
            <a:ext cx="418986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7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840671" y="1685926"/>
            <a:ext cx="8510663" cy="224676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7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1285776"/>
            <a:ext cx="10515600" cy="3967995"/>
          </a:xfrm>
        </p:spPr>
      </p:pic>
    </p:spTree>
    <p:extLst>
      <p:ext uri="{BB962C8B-B14F-4D97-AF65-F5344CB8AC3E}">
        <p14:creationId xmlns:p14="http://schemas.microsoft.com/office/powerpoint/2010/main" val="16231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76" y="0"/>
            <a:ext cx="8198031" cy="6930934"/>
          </a:xfrm>
        </p:spPr>
      </p:pic>
      <p:sp>
        <p:nvSpPr>
          <p:cNvPr id="5" name="Rectangle 4"/>
          <p:cNvSpPr/>
          <p:nvPr/>
        </p:nvSpPr>
        <p:spPr>
          <a:xfrm rot="20767107">
            <a:off x="564907" y="719792"/>
            <a:ext cx="6112771" cy="92333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BẠN LÀM GÌ?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8" name="Rectangle 7"/>
          <p:cNvSpPr/>
          <p:nvPr/>
        </p:nvSpPr>
        <p:spPr>
          <a:xfrm>
            <a:off x="3837683" y="745850"/>
            <a:ext cx="8369728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Tập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phân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công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công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việc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nhà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1482" y="3765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10" y="0"/>
            <a:ext cx="389241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Hoạt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động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1: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11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8" y="1317411"/>
            <a:ext cx="11816322" cy="4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141</Words>
  <Application>Microsoft Office PowerPoint</Application>
  <PresentationFormat>Widescreen</PresentationFormat>
  <Paragraphs>26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.VnTime</vt:lpstr>
      <vt:lpstr>Arial</vt:lpstr>
      <vt:lpstr>Calibri</vt:lpstr>
      <vt:lpstr>Calibri Light</vt:lpstr>
      <vt:lpstr>等线</vt:lpstr>
      <vt:lpstr>Segoe UI Black</vt:lpstr>
      <vt:lpstr>Times New Roman</vt:lpstr>
      <vt:lpstr>Office Theme</vt:lpstr>
      <vt:lpstr>UỶ BAN NHÂN DÂN QUẬN TÂN BÌNH Trường Tiểu học YÊN THẾ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Anh</cp:lastModifiedBy>
  <cp:revision>69</cp:revision>
  <dcterms:created xsi:type="dcterms:W3CDTF">2020-09-26T03:46:31Z</dcterms:created>
  <dcterms:modified xsi:type="dcterms:W3CDTF">2021-10-10T08:50:16Z</dcterms:modified>
</cp:coreProperties>
</file>